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63" r:id="rId3"/>
    <p:sldId id="262" r:id="rId4"/>
    <p:sldId id="257" r:id="rId5"/>
    <p:sldId id="258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D3BC"/>
    <a:srgbClr val="DAC2BB"/>
    <a:srgbClr val="E6BE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3/14/2022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549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3/14/2022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1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3/14/2022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414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3/14/2022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181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3/14/2022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441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3/14/2022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90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3/14/2022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22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3/14/2022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71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3/14/2022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81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3/14/2022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72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3/14/2022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61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47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5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Baum, Gras, Boden enthält.&#10;&#10;Automatisch generierte Beschreibung">
            <a:extLst>
              <a:ext uri="{FF2B5EF4-FFF2-40B4-BE49-F238E27FC236}">
                <a16:creationId xmlns:a16="http://schemas.microsoft.com/office/drawing/2014/main" id="{C2DF2E33-3F4C-4227-806D-094E76804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4" b="432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85D207-8BE0-4ABE-8202-71067C1461C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153747"/>
            <a:ext cx="5561045" cy="999153"/>
          </a:xfrm>
          <a:solidFill>
            <a:srgbClr val="E6BEB6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de-DE" sz="6000" dirty="0">
                <a:solidFill>
                  <a:schemeClr val="tx1"/>
                </a:solidFill>
              </a:rPr>
              <a:t>    </a:t>
            </a:r>
            <a:r>
              <a:rPr lang="de-DE" sz="6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Permakultur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4A74781-DEC7-4C01-92EE-EF2D8B5862C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4436935"/>
            <a:ext cx="4730620" cy="704232"/>
          </a:xfrm>
          <a:solidFill>
            <a:srgbClr val="EDD3BC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      </a:t>
            </a:r>
            <a:r>
              <a:rPr lang="de-DE" sz="3200" b="1" cap="all" dirty="0">
                <a:solidFill>
                  <a:schemeClr val="bg1">
                    <a:lumMod val="95000"/>
                    <a:lumOff val="5000"/>
                  </a:schemeClr>
                </a:solidFill>
              </a:rPr>
              <a:t>Gemüsegarten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0D3F3FA1-3532-4CC6-A2D8-3602263AFE3C}"/>
              </a:ext>
            </a:extLst>
          </p:cNvPr>
          <p:cNvSpPr txBox="1">
            <a:spLocks/>
          </p:cNvSpPr>
          <p:nvPr/>
        </p:nvSpPr>
        <p:spPr>
          <a:xfrm>
            <a:off x="1" y="1971494"/>
            <a:ext cx="2751588" cy="1040235"/>
          </a:xfrm>
          <a:prstGeom prst="rightArrow">
            <a:avLst/>
          </a:prstGeom>
          <a:solidFill>
            <a:srgbClr val="EDD3BC">
              <a:alpha val="80000"/>
            </a:srgbClr>
          </a:solidFill>
          <a:ln>
            <a:noFill/>
          </a:ln>
        </p:spPr>
        <p:txBody>
          <a:bodyPr vert="horz" lIns="0" tIns="45720" rIns="0" bIns="45720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200" b="1" spc="-5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      Webinar</a:t>
            </a:r>
            <a:endParaRPr lang="de-DE" sz="4000" b="1" spc="-50" dirty="0">
              <a:solidFill>
                <a:schemeClr val="bg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15263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2DF2E33-3F4C-4227-806D-094E76804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85D207-8BE0-4ABE-8202-71067C1461C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153747"/>
            <a:ext cx="5561045" cy="999153"/>
          </a:xfrm>
          <a:solidFill>
            <a:srgbClr val="E6BEB6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de-DE" sz="6000" dirty="0">
                <a:solidFill>
                  <a:schemeClr val="tx1"/>
                </a:solidFill>
              </a:rPr>
              <a:t>    </a:t>
            </a:r>
            <a:r>
              <a:rPr lang="de-DE" sz="6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Permakultur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4A74781-DEC7-4C01-92EE-EF2D8B5862C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2" y="4436935"/>
            <a:ext cx="5963479" cy="704232"/>
          </a:xfrm>
          <a:solidFill>
            <a:srgbClr val="EDD3BC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      </a:t>
            </a:r>
            <a:r>
              <a:rPr lang="de-DE" sz="3200" b="1" cap="all" dirty="0">
                <a:solidFill>
                  <a:schemeClr val="bg1">
                    <a:lumMod val="95000"/>
                    <a:lumOff val="5000"/>
                  </a:schemeClr>
                </a:solidFill>
              </a:rPr>
              <a:t>Pflanzenvermehrung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0D3F3FA1-3532-4CC6-A2D8-3602263AFE3C}"/>
              </a:ext>
            </a:extLst>
          </p:cNvPr>
          <p:cNvSpPr txBox="1">
            <a:spLocks/>
          </p:cNvSpPr>
          <p:nvPr/>
        </p:nvSpPr>
        <p:spPr>
          <a:xfrm>
            <a:off x="1" y="1971494"/>
            <a:ext cx="2751588" cy="1040235"/>
          </a:xfrm>
          <a:prstGeom prst="rightArrow">
            <a:avLst/>
          </a:prstGeom>
          <a:solidFill>
            <a:srgbClr val="EDD3BC">
              <a:alpha val="80000"/>
            </a:srgbClr>
          </a:solidFill>
          <a:ln>
            <a:noFill/>
          </a:ln>
        </p:spPr>
        <p:txBody>
          <a:bodyPr vert="horz" lIns="0" tIns="45720" rIns="0" bIns="45720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200" b="1" spc="-5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      Webinar</a:t>
            </a:r>
            <a:endParaRPr lang="de-DE" sz="4000" b="1" spc="-50" dirty="0">
              <a:solidFill>
                <a:schemeClr val="bg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75943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2DF2E33-3F4C-4227-806D-094E76804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85D207-8BE0-4ABE-8202-71067C1461C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153747"/>
            <a:ext cx="5561045" cy="999153"/>
          </a:xfrm>
          <a:solidFill>
            <a:srgbClr val="E6BEB6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de-DE" sz="6000" dirty="0">
                <a:solidFill>
                  <a:schemeClr val="tx1"/>
                </a:solidFill>
              </a:rPr>
              <a:t>    </a:t>
            </a:r>
            <a:r>
              <a:rPr lang="de-DE" sz="6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Permakultur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4A74781-DEC7-4C01-92EE-EF2D8B5862C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4436935"/>
            <a:ext cx="4730620" cy="704232"/>
          </a:xfrm>
          <a:solidFill>
            <a:srgbClr val="EDD3BC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      </a:t>
            </a:r>
            <a:r>
              <a:rPr lang="de-DE" sz="3200" b="1" cap="all" dirty="0">
                <a:solidFill>
                  <a:schemeClr val="bg1">
                    <a:lumMod val="95000"/>
                    <a:lumOff val="5000"/>
                  </a:schemeClr>
                </a:solidFill>
              </a:rPr>
              <a:t>Mischkulturen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0D3F3FA1-3532-4CC6-A2D8-3602263AFE3C}"/>
              </a:ext>
            </a:extLst>
          </p:cNvPr>
          <p:cNvSpPr txBox="1">
            <a:spLocks/>
          </p:cNvSpPr>
          <p:nvPr/>
        </p:nvSpPr>
        <p:spPr>
          <a:xfrm>
            <a:off x="1" y="1971494"/>
            <a:ext cx="2751588" cy="1040235"/>
          </a:xfrm>
          <a:prstGeom prst="rightArrow">
            <a:avLst/>
          </a:prstGeom>
          <a:solidFill>
            <a:srgbClr val="EDD3BC">
              <a:alpha val="80000"/>
            </a:srgbClr>
          </a:solidFill>
          <a:ln>
            <a:noFill/>
          </a:ln>
        </p:spPr>
        <p:txBody>
          <a:bodyPr vert="horz" lIns="0" tIns="45720" rIns="0" bIns="45720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de-DE" sz="3200" b="1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Bembo" panose="020F0302020204030204"/>
                <a:ea typeface="+mn-ea"/>
                <a:cs typeface="+mn-cs"/>
              </a:rPr>
              <a:t>       Webinar</a:t>
            </a:r>
            <a:endParaRPr kumimoji="0" lang="de-DE" sz="4000" b="1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Bembo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527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2DF2E33-3F4C-4227-806D-094E76804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85D207-8BE0-4ABE-8202-71067C1461C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153747"/>
            <a:ext cx="5561045" cy="999153"/>
          </a:xfrm>
          <a:solidFill>
            <a:srgbClr val="E6BEB6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de-DE" sz="6000" dirty="0">
                <a:solidFill>
                  <a:schemeClr val="tx1"/>
                </a:solidFill>
              </a:rPr>
              <a:t>    </a:t>
            </a:r>
            <a:r>
              <a:rPr lang="de-DE" sz="6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Permakultur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4A74781-DEC7-4C01-92EE-EF2D8B5862C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4436935"/>
            <a:ext cx="4730620" cy="704232"/>
          </a:xfrm>
          <a:solidFill>
            <a:srgbClr val="EDD3BC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      </a:t>
            </a:r>
            <a:r>
              <a:rPr lang="de-DE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IN DER   </a:t>
            </a:r>
            <a:r>
              <a:rPr lang="de-DE" sz="3200" b="1" cap="all" dirty="0">
                <a:solidFill>
                  <a:schemeClr val="bg1">
                    <a:lumMod val="95000"/>
                    <a:lumOff val="5000"/>
                  </a:schemeClr>
                </a:solidFill>
              </a:rPr>
              <a:t>Stadt</a:t>
            </a:r>
          </a:p>
        </p:txBody>
      </p:sp>
    </p:spTree>
    <p:extLst>
      <p:ext uri="{BB962C8B-B14F-4D97-AF65-F5344CB8AC3E}">
        <p14:creationId xmlns:p14="http://schemas.microsoft.com/office/powerpoint/2010/main" val="810950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2DF2E33-3F4C-4227-806D-094E76804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85D207-8BE0-4ABE-8202-71067C1461C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153747"/>
            <a:ext cx="5561045" cy="999153"/>
          </a:xfrm>
          <a:solidFill>
            <a:srgbClr val="E6BEB6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de-DE" sz="6000" dirty="0">
                <a:solidFill>
                  <a:schemeClr val="tx1"/>
                </a:solidFill>
              </a:rPr>
              <a:t>    </a:t>
            </a:r>
            <a:r>
              <a:rPr lang="de-DE" sz="6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Permakultur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4A74781-DEC7-4C01-92EE-EF2D8B5862C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4436935"/>
            <a:ext cx="4730620" cy="704232"/>
          </a:xfrm>
          <a:solidFill>
            <a:srgbClr val="EDD3BC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      </a:t>
            </a:r>
            <a:r>
              <a:rPr lang="de-DE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IM   </a:t>
            </a:r>
            <a:r>
              <a:rPr lang="de-DE" sz="3200" b="1" cap="all" dirty="0">
                <a:solidFill>
                  <a:schemeClr val="bg1">
                    <a:lumMod val="95000"/>
                    <a:lumOff val="5000"/>
                  </a:schemeClr>
                </a:solidFill>
              </a:rPr>
              <a:t>HAUSGARTEN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DB04FFCC-5657-4138-BC5D-25BA35528AF9}"/>
              </a:ext>
            </a:extLst>
          </p:cNvPr>
          <p:cNvSpPr txBox="1">
            <a:spLocks/>
          </p:cNvSpPr>
          <p:nvPr/>
        </p:nvSpPr>
        <p:spPr>
          <a:xfrm>
            <a:off x="1" y="1971494"/>
            <a:ext cx="2751588" cy="1040235"/>
          </a:xfrm>
          <a:prstGeom prst="rightArrow">
            <a:avLst/>
          </a:prstGeom>
          <a:solidFill>
            <a:srgbClr val="EDD3BC">
              <a:alpha val="80000"/>
            </a:srgbClr>
          </a:solidFill>
          <a:ln>
            <a:noFill/>
          </a:ln>
        </p:spPr>
        <p:txBody>
          <a:bodyPr vert="horz" lIns="0" tIns="45720" rIns="0" bIns="45720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200" b="1" spc="-5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      Webinar</a:t>
            </a:r>
            <a:endParaRPr lang="de-DE" sz="4000" b="1" spc="-50" dirty="0">
              <a:solidFill>
                <a:schemeClr val="bg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9294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2DF2E33-3F4C-4227-806D-094E76804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85D207-8BE0-4ABE-8202-71067C1461C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153747"/>
            <a:ext cx="5561045" cy="999153"/>
          </a:xfrm>
          <a:solidFill>
            <a:srgbClr val="E6BEB6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de-DE" sz="6000" dirty="0">
                <a:solidFill>
                  <a:schemeClr val="tx1"/>
                </a:solidFill>
              </a:rPr>
              <a:t>    </a:t>
            </a:r>
            <a:r>
              <a:rPr lang="de-DE" sz="6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Permakultur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4A74781-DEC7-4C01-92EE-EF2D8B5862C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1" y="4436934"/>
            <a:ext cx="6593748" cy="722295"/>
          </a:xfrm>
          <a:solidFill>
            <a:srgbClr val="EDD3BC">
              <a:alpha val="80000"/>
            </a:srgbClr>
          </a:solidFill>
        </p:spPr>
        <p:txBody>
          <a:bodyPr anchor="ctr" anchorCtr="0">
            <a:normAutofit fontScale="77500" lnSpcReduction="20000"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      </a:t>
            </a:r>
            <a:r>
              <a:rPr lang="de-DE" sz="3200" b="1" cap="all" dirty="0">
                <a:solidFill>
                  <a:schemeClr val="bg1">
                    <a:lumMod val="95000"/>
                    <a:lumOff val="5000"/>
                  </a:schemeClr>
                </a:solidFill>
              </a:rPr>
              <a:t>Standort- und Bodenbestimmung</a:t>
            </a:r>
          </a:p>
        </p:txBody>
      </p:sp>
    </p:spTree>
    <p:extLst>
      <p:ext uri="{BB962C8B-B14F-4D97-AF65-F5344CB8AC3E}">
        <p14:creationId xmlns:p14="http://schemas.microsoft.com/office/powerpoint/2010/main" val="4166601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2DF2E33-3F4C-4227-806D-094E76804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909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85D207-8BE0-4ABE-8202-71067C1461C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153747"/>
            <a:ext cx="5561045" cy="999153"/>
          </a:xfrm>
          <a:solidFill>
            <a:srgbClr val="E6BEB6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de-DE" sz="6000" dirty="0">
                <a:solidFill>
                  <a:schemeClr val="tx1"/>
                </a:solidFill>
              </a:rPr>
              <a:t>    </a:t>
            </a:r>
            <a:r>
              <a:rPr lang="de-DE" sz="6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Permakultur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4A74781-DEC7-4C01-92EE-EF2D8B5862C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1" y="4436935"/>
            <a:ext cx="6447453" cy="704232"/>
          </a:xfrm>
          <a:solidFill>
            <a:srgbClr val="EDD3BC">
              <a:alpha val="80000"/>
            </a:srgbClr>
          </a:solidFill>
        </p:spPr>
        <p:txBody>
          <a:bodyPr anchor="ctr" anchorCtr="0">
            <a:noAutofit/>
          </a:bodyPr>
          <a:lstStyle/>
          <a:p>
            <a:r>
              <a:rPr lang="de-DE" sz="25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      </a:t>
            </a:r>
            <a:r>
              <a:rPr lang="de-DE" sz="2500" b="1" cap="all" dirty="0">
                <a:solidFill>
                  <a:schemeClr val="bg1">
                    <a:lumMod val="95000"/>
                    <a:lumOff val="5000"/>
                  </a:schemeClr>
                </a:solidFill>
              </a:rPr>
              <a:t>Essbares Wildobst- und </a:t>
            </a:r>
            <a:r>
              <a:rPr lang="de-DE" sz="2500" b="1" cap="all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gemüse</a:t>
            </a:r>
            <a:endParaRPr lang="de-DE" sz="2500" b="1" cap="all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27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2DF2E33-3F4C-4227-806D-094E76804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909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85D207-8BE0-4ABE-8202-71067C1461C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153747"/>
            <a:ext cx="5561045" cy="999153"/>
          </a:xfrm>
          <a:solidFill>
            <a:srgbClr val="E6BEB6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de-DE" sz="6000" dirty="0">
                <a:solidFill>
                  <a:schemeClr val="tx1"/>
                </a:solidFill>
              </a:rPr>
              <a:t>    </a:t>
            </a:r>
            <a:r>
              <a:rPr lang="de-DE" sz="6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Permakultur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4A74781-DEC7-4C01-92EE-EF2D8B5862C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1" y="4436935"/>
            <a:ext cx="6447453" cy="704232"/>
          </a:xfrm>
          <a:solidFill>
            <a:srgbClr val="EDD3BC">
              <a:alpha val="80000"/>
            </a:srgbClr>
          </a:solidFill>
        </p:spPr>
        <p:txBody>
          <a:bodyPr anchor="ctr" anchorCtr="0">
            <a:normAutofit fontScale="77500" lnSpcReduction="20000"/>
          </a:bodyPr>
          <a:lstStyle/>
          <a:p>
            <a:r>
              <a:rPr lang="de-DE" sz="3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      </a:t>
            </a:r>
            <a:r>
              <a:rPr lang="de-DE" sz="3400" b="1" cap="all" dirty="0">
                <a:solidFill>
                  <a:schemeClr val="bg1">
                    <a:lumMod val="95000"/>
                    <a:lumOff val="5000"/>
                  </a:schemeClr>
                </a:solidFill>
              </a:rPr>
              <a:t>Essbarer Wildpflanzengarten</a:t>
            </a:r>
          </a:p>
        </p:txBody>
      </p:sp>
    </p:spTree>
    <p:extLst>
      <p:ext uri="{BB962C8B-B14F-4D97-AF65-F5344CB8AC3E}">
        <p14:creationId xmlns:p14="http://schemas.microsoft.com/office/powerpoint/2010/main" val="1497606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Bembo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Nova Light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</Words>
  <Application>Microsoft Office PowerPoint</Application>
  <PresentationFormat>Breitbild</PresentationFormat>
  <Paragraphs>20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 Nova Light</vt:lpstr>
      <vt:lpstr>Bembo</vt:lpstr>
      <vt:lpstr>Calibri</vt:lpstr>
      <vt:lpstr>RetrospectVTI</vt:lpstr>
      <vt:lpstr>    Permakultur</vt:lpstr>
      <vt:lpstr>    Permakultur</vt:lpstr>
      <vt:lpstr>    Permakultur</vt:lpstr>
      <vt:lpstr>    Permakultur</vt:lpstr>
      <vt:lpstr>    Permakultur</vt:lpstr>
      <vt:lpstr>    Permakultur</vt:lpstr>
      <vt:lpstr>    Permakultur</vt:lpstr>
      <vt:lpstr>    Permakultur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Permakultur</dc:title>
  <dc:creator>Michael Pirker</dc:creator>
  <cp:lastModifiedBy>Michael Pirker</cp:lastModifiedBy>
  <cp:revision>14</cp:revision>
  <dcterms:created xsi:type="dcterms:W3CDTF">2021-01-14T14:45:03Z</dcterms:created>
  <dcterms:modified xsi:type="dcterms:W3CDTF">2022-03-14T16:17:54Z</dcterms:modified>
</cp:coreProperties>
</file>